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57" r:id="rId3"/>
    <p:sldId id="258" r:id="rId4"/>
    <p:sldId id="256" r:id="rId5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0"/>
    <p:restoredTop sz="94682"/>
  </p:normalViewPr>
  <p:slideViewPr>
    <p:cSldViewPr snapToGrid="0">
      <p:cViewPr>
        <p:scale>
          <a:sx n="49" d="100"/>
          <a:sy n="49" d="100"/>
        </p:scale>
        <p:origin x="3304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6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7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90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8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12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1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71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4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F5A3C1-2C00-A64E-8906-8AEE9158DB41}"/>
              </a:ext>
            </a:extLst>
          </p:cNvPr>
          <p:cNvGrpSpPr>
            <a:grpSpLocks noChangeAspect="1"/>
          </p:cNvGrpSpPr>
          <p:nvPr/>
        </p:nvGrpSpPr>
        <p:grpSpPr>
          <a:xfrm>
            <a:off x="-188" y="1565047"/>
            <a:ext cx="12240000" cy="4382730"/>
            <a:chOff x="0" y="1839753"/>
            <a:chExt cx="11900365" cy="42611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1973A1-203F-E949-BD10-B74D44D17E7B}"/>
                </a:ext>
              </a:extLst>
            </p:cNvPr>
            <p:cNvGrpSpPr/>
            <p:nvPr/>
          </p:nvGrpSpPr>
          <p:grpSpPr>
            <a:xfrm>
              <a:off x="0" y="1839753"/>
              <a:ext cx="3487571" cy="4261119"/>
              <a:chOff x="0" y="1839753"/>
              <a:chExt cx="3487571" cy="426111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E820206-6393-3B47-8CDB-8091D2A08E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01" t="19755" r="19500" b="7495"/>
              <a:stretch/>
            </p:blipFill>
            <p:spPr>
              <a:xfrm>
                <a:off x="0" y="1839753"/>
                <a:ext cx="3487571" cy="33494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C1F3870-021C-794C-8244-6DEAD398E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00" t="20250" r="44000" b="47500"/>
              <a:stretch/>
            </p:blipFill>
            <p:spPr>
              <a:xfrm>
                <a:off x="1055941" y="4893636"/>
                <a:ext cx="1375688" cy="1207236"/>
              </a:xfrm>
              <a:prstGeom prst="rect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11579230-FF9E-674A-A3F0-4809E2CB24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234383">
                <a:off x="232638" y="2002707"/>
                <a:ext cx="312527" cy="34959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081F67-6549-9442-8531-770D53F8A89E}"/>
                </a:ext>
              </a:extLst>
            </p:cNvPr>
            <p:cNvGrpSpPr/>
            <p:nvPr/>
          </p:nvGrpSpPr>
          <p:grpSpPr>
            <a:xfrm>
              <a:off x="8059565" y="1914291"/>
              <a:ext cx="3840800" cy="4186581"/>
              <a:chOff x="8399200" y="1914291"/>
              <a:chExt cx="3840800" cy="418658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0A0FA0D-D34E-654B-A5CC-575C3EB0E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16" t="13811" r="16355" b="8652"/>
              <a:stretch/>
            </p:blipFill>
            <p:spPr>
              <a:xfrm>
                <a:off x="8513893" y="1914291"/>
                <a:ext cx="3726107" cy="292237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BC671B0-F4FA-794C-8230-2B8A1C209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225" t="56666" r="51074" b="30260"/>
              <a:stretch/>
            </p:blipFill>
            <p:spPr>
              <a:xfrm>
                <a:off x="9705306" y="4893636"/>
                <a:ext cx="1343281" cy="1207236"/>
              </a:xfrm>
              <a:prstGeom prst="rect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FAC2B1D9-B04A-A64D-B39B-DE8D21CA57A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07028">
                <a:off x="8399200" y="2483203"/>
                <a:ext cx="312527" cy="349595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7C43FA-FC0E-CB4C-A4A2-3D13F7BB7B11}"/>
                </a:ext>
              </a:extLst>
            </p:cNvPr>
            <p:cNvGrpSpPr/>
            <p:nvPr/>
          </p:nvGrpSpPr>
          <p:grpSpPr>
            <a:xfrm>
              <a:off x="3116697" y="1866268"/>
              <a:ext cx="4663161" cy="4234604"/>
              <a:chOff x="3534711" y="1866268"/>
              <a:chExt cx="4663161" cy="423460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A9275B7-367C-B94B-A7D9-2D52690DD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75" t="26131" r="24507" b="19051"/>
              <a:stretch/>
            </p:blipFill>
            <p:spPr>
              <a:xfrm>
                <a:off x="3534711" y="1866268"/>
                <a:ext cx="4663161" cy="2826231"/>
              </a:xfrm>
              <a:prstGeom prst="rect">
                <a:avLst/>
              </a:prstGeom>
            </p:spPr>
          </p:pic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A4CFF4C4-4C80-494F-B8A9-FF8A7668EA62}"/>
                  </a:ext>
                </a:extLst>
              </p:cNvPr>
              <p:cNvSpPr/>
              <p:nvPr/>
            </p:nvSpPr>
            <p:spPr>
              <a:xfrm rot="7043710">
                <a:off x="5917230" y="2659879"/>
                <a:ext cx="339754" cy="38005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8173F09-D4B2-DC4E-9DBC-7B8610484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01" t="28309" r="32880" b="28798"/>
              <a:stretch/>
            </p:blipFill>
            <p:spPr>
              <a:xfrm>
                <a:off x="5287722" y="4893636"/>
                <a:ext cx="1309544" cy="1207236"/>
              </a:xfrm>
              <a:prstGeom prst="rect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12266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CF7B4F6-ABFE-A841-87FC-6E64837C508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839753"/>
            <a:ext cx="12240000" cy="3519806"/>
            <a:chOff x="227720" y="9478076"/>
            <a:chExt cx="31297184" cy="900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9275B7-367C-B94B-A7D9-2D52690DD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5" t="26131" r="24507" b="19051"/>
            <a:stretch/>
          </p:blipFill>
          <p:spPr>
            <a:xfrm>
              <a:off x="9460681" y="9480924"/>
              <a:ext cx="11923514" cy="722655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A0FA0D-D34E-654B-A5CC-575C3EB0E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6" t="13811" r="16355" b="8652"/>
            <a:stretch/>
          </p:blipFill>
          <p:spPr>
            <a:xfrm>
              <a:off x="21997399" y="9668666"/>
              <a:ext cx="9527505" cy="74723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820206-6393-3B47-8CDB-8091D2A08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1" t="19755" r="19500" b="7495"/>
            <a:stretch/>
          </p:blipFill>
          <p:spPr>
            <a:xfrm>
              <a:off x="227720" y="9478076"/>
              <a:ext cx="8917578" cy="85644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1F3870-021C-794C-8244-6DEAD398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0" t="20250" r="44000" b="47500"/>
            <a:stretch/>
          </p:blipFill>
          <p:spPr>
            <a:xfrm>
              <a:off x="5593337" y="15391222"/>
              <a:ext cx="3517579" cy="3086854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11579230-FF9E-674A-A3F0-4809E2CB241B}"/>
                </a:ext>
              </a:extLst>
            </p:cNvPr>
            <p:cNvSpPr>
              <a:spLocks noChangeAspect="1"/>
            </p:cNvSpPr>
            <p:nvPr/>
          </p:nvSpPr>
          <p:spPr>
            <a:xfrm rot="3234383">
              <a:off x="822566" y="9894742"/>
              <a:ext cx="799118" cy="89390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A4CFF4C4-4C80-494F-B8A9-FF8A7668EA62}"/>
                </a:ext>
              </a:extLst>
            </p:cNvPr>
            <p:cNvSpPr/>
            <p:nvPr/>
          </p:nvSpPr>
          <p:spPr>
            <a:xfrm rot="7043710">
              <a:off x="15357837" y="11575104"/>
              <a:ext cx="868737" cy="97177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C671B0-F4FA-794C-8230-2B8A1C209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5" t="56666" r="51074" b="30260"/>
            <a:stretch/>
          </p:blipFill>
          <p:spPr>
            <a:xfrm>
              <a:off x="27864725" y="15391222"/>
              <a:ext cx="3434714" cy="3086854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C2B1D9-B04A-A64D-B39B-DE8D21CA57A2}"/>
                </a:ext>
              </a:extLst>
            </p:cNvPr>
            <p:cNvSpPr>
              <a:spLocks noChangeAspect="1"/>
            </p:cNvSpPr>
            <p:nvPr/>
          </p:nvSpPr>
          <p:spPr>
            <a:xfrm rot="707028">
              <a:off x="21704135" y="11123352"/>
              <a:ext cx="799118" cy="89390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173F09-D4B2-DC4E-9DBC-7B8610484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1" t="28309" r="32880" b="28798"/>
            <a:stretch/>
          </p:blipFill>
          <p:spPr>
            <a:xfrm>
              <a:off x="17527553" y="15391223"/>
              <a:ext cx="3348451" cy="3086853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702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037824-8226-B249-92E7-6F7DAFA05B14}"/>
              </a:ext>
            </a:extLst>
          </p:cNvPr>
          <p:cNvGrpSpPr/>
          <p:nvPr/>
        </p:nvGrpSpPr>
        <p:grpSpPr>
          <a:xfrm>
            <a:off x="98055" y="101072"/>
            <a:ext cx="3919240" cy="3955466"/>
            <a:chOff x="1332411" y="255564"/>
            <a:chExt cx="3919240" cy="39554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09BF70-0636-AF4D-BA41-D45BFF526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1" t="19755" r="19500" b="7495"/>
            <a:stretch/>
          </p:blipFill>
          <p:spPr>
            <a:xfrm>
              <a:off x="1332411" y="255564"/>
              <a:ext cx="3919240" cy="37640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AACBD3-A552-8E47-AC21-DF36246FB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0" t="20250" r="44000" b="47500"/>
            <a:stretch/>
          </p:blipFill>
          <p:spPr>
            <a:xfrm>
              <a:off x="3690579" y="2854369"/>
              <a:ext cx="1545962" cy="1356661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9B7B44FF-66C1-1545-829A-975B4AF183F2}"/>
                </a:ext>
              </a:extLst>
            </p:cNvPr>
            <p:cNvSpPr>
              <a:spLocks noChangeAspect="1"/>
            </p:cNvSpPr>
            <p:nvPr/>
          </p:nvSpPr>
          <p:spPr>
            <a:xfrm rot="3234383">
              <a:off x="1593843" y="438687"/>
              <a:ext cx="351209" cy="39286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D636D9-13F1-3143-9850-FDBC76ECD9EB}"/>
              </a:ext>
            </a:extLst>
          </p:cNvPr>
          <p:cNvGrpSpPr/>
          <p:nvPr/>
        </p:nvGrpSpPr>
        <p:grpSpPr>
          <a:xfrm>
            <a:off x="5522690" y="4788090"/>
            <a:ext cx="4256119" cy="3796891"/>
            <a:chOff x="10760579" y="414139"/>
            <a:chExt cx="4256119" cy="37968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707074-7341-9847-AFDA-1262FE16E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0" t="21380" r="30073" b="23512"/>
            <a:stretch/>
          </p:blipFill>
          <p:spPr>
            <a:xfrm>
              <a:off x="10760579" y="414139"/>
              <a:ext cx="3868135" cy="3165541"/>
            </a:xfrm>
            <a:prstGeom prst="rect">
              <a:avLst/>
            </a:prstGeom>
          </p:spPr>
        </p:pic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207B1190-CFD5-0741-B407-0DFEEA8B6C51}"/>
                </a:ext>
              </a:extLst>
            </p:cNvPr>
            <p:cNvSpPr>
              <a:spLocks noChangeAspect="1"/>
            </p:cNvSpPr>
            <p:nvPr/>
          </p:nvSpPr>
          <p:spPr>
            <a:xfrm rot="8284285">
              <a:off x="13495128" y="1070957"/>
              <a:ext cx="351209" cy="39286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78F56F8-6CAB-0243-883A-022F0B453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0" t="35990" r="37149" b="45071"/>
            <a:stretch/>
          </p:blipFill>
          <p:spPr>
            <a:xfrm>
              <a:off x="13485943" y="2854369"/>
              <a:ext cx="1530755" cy="1356661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982812-04F2-A34D-95F8-8AB696642A80}"/>
              </a:ext>
            </a:extLst>
          </p:cNvPr>
          <p:cNvGrpSpPr/>
          <p:nvPr/>
        </p:nvGrpSpPr>
        <p:grpSpPr>
          <a:xfrm>
            <a:off x="-428114" y="4788090"/>
            <a:ext cx="5240337" cy="3954214"/>
            <a:chOff x="5454484" y="256816"/>
            <a:chExt cx="5240337" cy="3954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04D7E3-E764-134B-9FE6-5FA545462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5" t="26131" r="24507" b="19051"/>
            <a:stretch/>
          </p:blipFill>
          <p:spPr>
            <a:xfrm>
              <a:off x="5454484" y="256816"/>
              <a:ext cx="5240337" cy="3176045"/>
            </a:xfrm>
            <a:prstGeom prst="rect">
              <a:avLst/>
            </a:prstGeom>
          </p:spPr>
        </p:pic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221D011D-1637-C94A-97CB-8C05B542020F}"/>
                </a:ext>
              </a:extLst>
            </p:cNvPr>
            <p:cNvSpPr/>
            <p:nvPr/>
          </p:nvSpPr>
          <p:spPr>
            <a:xfrm rot="7043710">
              <a:off x="7982038" y="1177200"/>
              <a:ext cx="381807" cy="42709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9CC5CD8-FD41-5541-9C33-44C60C2E2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1" t="28309" r="32880" b="28798"/>
            <a:stretch/>
          </p:blipFill>
          <p:spPr>
            <a:xfrm>
              <a:off x="8999843" y="2854369"/>
              <a:ext cx="1471631" cy="1356661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CD4E9A-2D1C-B645-842A-60A74862240B}"/>
              </a:ext>
            </a:extLst>
          </p:cNvPr>
          <p:cNvGrpSpPr/>
          <p:nvPr/>
        </p:nvGrpSpPr>
        <p:grpSpPr>
          <a:xfrm>
            <a:off x="4684498" y="223009"/>
            <a:ext cx="4316188" cy="3871702"/>
            <a:chOff x="15016223" y="339328"/>
            <a:chExt cx="4316188" cy="38717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82225B-0F18-0B41-A67C-41DEBCA40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6" t="13811" r="16355" b="8652"/>
            <a:stretch/>
          </p:blipFill>
          <p:spPr>
            <a:xfrm>
              <a:off x="15145110" y="339328"/>
              <a:ext cx="4187301" cy="32840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C7C6DBE-6CDF-7B4D-8F70-DBBADA809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5" t="56666" r="51074" b="30260"/>
            <a:stretch/>
          </p:blipFill>
          <p:spPr>
            <a:xfrm>
              <a:off x="17723779" y="2854369"/>
              <a:ext cx="1509543" cy="1356661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957FDD6C-1D92-F642-ABD8-0940883DD15F}"/>
                </a:ext>
              </a:extLst>
            </p:cNvPr>
            <p:cNvSpPr>
              <a:spLocks noChangeAspect="1"/>
            </p:cNvSpPr>
            <p:nvPr/>
          </p:nvSpPr>
          <p:spPr>
            <a:xfrm rot="707028">
              <a:off x="15016223" y="978657"/>
              <a:ext cx="351209" cy="39286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29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D5A2F66-BC51-E941-94ED-8C4786C27FFD}"/>
              </a:ext>
            </a:extLst>
          </p:cNvPr>
          <p:cNvGrpSpPr>
            <a:grpSpLocks noChangeAspect="1"/>
          </p:cNvGrpSpPr>
          <p:nvPr/>
        </p:nvGrpSpPr>
        <p:grpSpPr>
          <a:xfrm>
            <a:off x="-188" y="-532580"/>
            <a:ext cx="12240000" cy="8264473"/>
            <a:chOff x="416719" y="1960562"/>
            <a:chExt cx="25899778" cy="17487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40E7-D337-CE42-BD5A-9EC79BE3A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5" t="18073" r="32288" b="23427"/>
            <a:stretch/>
          </p:blipFill>
          <p:spPr>
            <a:xfrm>
              <a:off x="416719" y="1960562"/>
              <a:ext cx="14647736" cy="1748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AC344E-6C18-674D-A229-6693B9B07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5" t="16245" r="41915" b="4996"/>
            <a:stretch/>
          </p:blipFill>
          <p:spPr>
            <a:xfrm>
              <a:off x="13743497" y="2874962"/>
              <a:ext cx="12573000" cy="153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9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20</cp:revision>
  <dcterms:created xsi:type="dcterms:W3CDTF">2017-08-04T08:27:17Z</dcterms:created>
  <dcterms:modified xsi:type="dcterms:W3CDTF">2020-11-18T09:35:19Z</dcterms:modified>
</cp:coreProperties>
</file>